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34" d="100"/>
          <a:sy n="34" d="100"/>
        </p:scale>
        <p:origin x="-72" y="-5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2AD86-0473-46A7-BB76-59C67F0F8AE7}" type="datetimeFigureOut">
              <a:rPr lang="en-US" smtClean="0"/>
              <a:pPr/>
              <a:t>12/26/2007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09856-5F34-4C11-99BE-448B5D14A9A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2AD86-0473-46A7-BB76-59C67F0F8AE7}" type="datetimeFigureOut">
              <a:rPr lang="en-US" smtClean="0"/>
              <a:pPr/>
              <a:t>12/26/2007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09856-5F34-4C11-99BE-448B5D14A9A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2AD86-0473-46A7-BB76-59C67F0F8AE7}" type="datetimeFigureOut">
              <a:rPr lang="en-US" smtClean="0"/>
              <a:pPr/>
              <a:t>12/26/2007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09856-5F34-4C11-99BE-448B5D14A9A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2AD86-0473-46A7-BB76-59C67F0F8AE7}" type="datetimeFigureOut">
              <a:rPr lang="en-US" smtClean="0"/>
              <a:pPr/>
              <a:t>12/26/2007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09856-5F34-4C11-99BE-448B5D14A9A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2AD86-0473-46A7-BB76-59C67F0F8AE7}" type="datetimeFigureOut">
              <a:rPr lang="en-US" smtClean="0"/>
              <a:pPr/>
              <a:t>12/26/2007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09856-5F34-4C11-99BE-448B5D14A9A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2AD86-0473-46A7-BB76-59C67F0F8AE7}" type="datetimeFigureOut">
              <a:rPr lang="en-US" smtClean="0"/>
              <a:pPr/>
              <a:t>12/26/2007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09856-5F34-4C11-99BE-448B5D14A9A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2AD86-0473-46A7-BB76-59C67F0F8AE7}" type="datetimeFigureOut">
              <a:rPr lang="en-US" smtClean="0"/>
              <a:pPr/>
              <a:t>12/26/2007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09856-5F34-4C11-99BE-448B5D14A9A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2AD86-0473-46A7-BB76-59C67F0F8AE7}" type="datetimeFigureOut">
              <a:rPr lang="en-US" smtClean="0"/>
              <a:pPr/>
              <a:t>12/26/2007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09856-5F34-4C11-99BE-448B5D14A9A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2AD86-0473-46A7-BB76-59C67F0F8AE7}" type="datetimeFigureOut">
              <a:rPr lang="en-US" smtClean="0"/>
              <a:pPr/>
              <a:t>12/26/2007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8809856-5F34-4C11-99BE-448B5D14A9A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2AD86-0473-46A7-BB76-59C67F0F8AE7}" type="datetimeFigureOut">
              <a:rPr lang="en-US" smtClean="0"/>
              <a:pPr/>
              <a:t>12/26/2007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09856-5F34-4C11-99BE-448B5D14A9A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2AD86-0473-46A7-BB76-59C67F0F8AE7}" type="datetimeFigureOut">
              <a:rPr lang="en-US" smtClean="0"/>
              <a:pPr/>
              <a:t>12/26/2007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09856-5F34-4C11-99BE-448B5D14A9A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F32AD86-0473-46A7-BB76-59C67F0F8AE7}" type="datetimeFigureOut">
              <a:rPr lang="en-US" smtClean="0"/>
              <a:pPr/>
              <a:t>12/26/2007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8809856-5F34-4C11-99BE-448B5D14A9AA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hyperlink" Target="Presentation1-Aaron%20and%20Tish%20-6-anniversary.ppsx" TargetMode="Externa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drivehq.com/folder/p3034512.aspx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800" y="5029200"/>
            <a:ext cx="5029200" cy="1066800"/>
          </a:xfrm>
        </p:spPr>
        <p:txBody>
          <a:bodyPr>
            <a:normAutofit fontScale="925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sz="6000" dirty="0" smtClean="0">
                <a:ln w="76200">
                  <a:solidFill>
                    <a:schemeClr val="tx1"/>
                  </a:solidFill>
                </a:ln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hlinkClick r:id="rId2" action="ppaction://hlinkpres?slideindex=1&amp;slidetitle="/>
              </a:rPr>
              <a:t>Aaron</a:t>
            </a:r>
            <a:r>
              <a:rPr lang="en-US" sz="6000" dirty="0" smtClean="0">
                <a:ln w="76200">
                  <a:solidFill>
                    <a:schemeClr val="tx1"/>
                  </a:solidFill>
                </a:ln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and Tish</a:t>
            </a:r>
            <a:endParaRPr lang="en-US" dirty="0">
              <a:ln w="76200">
                <a:solidFill>
                  <a:schemeClr val="tx1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62000" y="3200400"/>
            <a:ext cx="7080785" cy="1200329"/>
          </a:xfrm>
          <a:prstGeom prst="rect">
            <a:avLst/>
          </a:prstGeom>
          <a:noFill/>
          <a:effectLst>
            <a:glow rad="228600">
              <a:schemeClr val="accent1">
                <a:satMod val="175000"/>
                <a:alpha val="40000"/>
              </a:schemeClr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rtlCol="0">
            <a:spAutoFit/>
          </a:bodyPr>
          <a:lstStyle/>
          <a:p>
            <a:r>
              <a:rPr lang="en-US" sz="7200" dirty="0" smtClean="0">
                <a:latin typeface="CommercialScrT" pitchFamily="2" charset="0"/>
              </a:rPr>
              <a:t>Happy Anniversary</a:t>
            </a:r>
            <a:endParaRPr lang="en-US" sz="7200" dirty="0">
              <a:latin typeface="CommercialScrT" pitchFamily="2" charset="0"/>
            </a:endParaRPr>
          </a:p>
        </p:txBody>
      </p:sp>
      <p:pic>
        <p:nvPicPr>
          <p:cNvPr id="1026" name="Picture 2" descr="C:\Documents and Settings\Owner\Local Settings\Temporary Internet Files\Content.IE5\QOEQ3SZY\MCj04245800000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9000" y="1600200"/>
            <a:ext cx="1841500" cy="1851025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0" y="6488668"/>
            <a:ext cx="48768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smtClean="0">
                <a:ln>
                  <a:solidFill>
                    <a:schemeClr val="accent2"/>
                  </a:solidFill>
                </a:ln>
                <a:solidFill>
                  <a:schemeClr val="bg1"/>
                </a:solidFill>
                <a:hlinkClick r:id="rId4"/>
              </a:rPr>
              <a:t>http://www.drivehq.com/folder/p3034512.aspx</a:t>
            </a:r>
            <a:r>
              <a:rPr lang="en-US" sz="1600" dirty="0" smtClean="0">
                <a:ln>
                  <a:solidFill>
                    <a:schemeClr val="accent2"/>
                  </a:solidFill>
                </a:ln>
                <a:solidFill>
                  <a:schemeClr val="bg1"/>
                </a:solidFill>
              </a:rPr>
              <a:t> </a:t>
            </a:r>
            <a:endParaRPr lang="en-US" sz="1600" dirty="0">
              <a:ln>
                <a:solidFill>
                  <a:schemeClr val="accent2"/>
                </a:solidFill>
              </a:ln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Click="0" advTm="10000">
    <p:sndAc>
      <p:endSnd/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Picture 9" descr="C:\Documents and Settings\Owner\Local Settings\Temporary Internet Files\Content.IE5\UBA8UUZQ\MCj04124500000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2674" y="4609503"/>
            <a:ext cx="2367526" cy="1791298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>
          <a:xfrm>
            <a:off x="1143000" y="1143000"/>
            <a:ext cx="6296917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dirty="0" smtClean="0">
                <a:solidFill>
                  <a:schemeClr val="bg2">
                    <a:lumMod val="50000"/>
                  </a:schemeClr>
                </a:solidFill>
                <a:latin typeface="CommercialScrT" pitchFamily="2" charset="0"/>
              </a:rPr>
              <a:t>May your love grow stronger </a:t>
            </a:r>
          </a:p>
          <a:p>
            <a:pPr algn="ctr"/>
            <a:r>
              <a:rPr lang="en-US" sz="4400" dirty="0" smtClean="0">
                <a:solidFill>
                  <a:schemeClr val="bg2">
                    <a:lumMod val="50000"/>
                  </a:schemeClr>
                </a:solidFill>
                <a:latin typeface="CommercialScrT" pitchFamily="2" charset="0"/>
              </a:rPr>
              <a:t>with each new year</a:t>
            </a:r>
          </a:p>
          <a:p>
            <a:pPr algn="ctr"/>
            <a:r>
              <a:rPr lang="en-US" sz="4400" dirty="0" smtClean="0">
                <a:solidFill>
                  <a:schemeClr val="bg2">
                    <a:lumMod val="50000"/>
                  </a:schemeClr>
                </a:solidFill>
                <a:latin typeface="CommercialScrT" pitchFamily="2" charset="0"/>
              </a:rPr>
              <a:t>And your happiness over come</a:t>
            </a:r>
          </a:p>
          <a:p>
            <a:pPr algn="ctr"/>
            <a:r>
              <a:rPr lang="en-US" sz="4400" dirty="0" smtClean="0">
                <a:solidFill>
                  <a:schemeClr val="bg2">
                    <a:lumMod val="50000"/>
                  </a:schemeClr>
                </a:solidFill>
                <a:latin typeface="CommercialScrT" pitchFamily="2" charset="0"/>
              </a:rPr>
              <a:t>And outshine </a:t>
            </a:r>
          </a:p>
          <a:p>
            <a:pPr algn="ctr"/>
            <a:r>
              <a:rPr lang="en-US" sz="4400" dirty="0" smtClean="0">
                <a:solidFill>
                  <a:schemeClr val="bg2">
                    <a:lumMod val="50000"/>
                  </a:schemeClr>
                </a:solidFill>
                <a:latin typeface="CommercialScrT" pitchFamily="2" charset="0"/>
              </a:rPr>
              <a:t>any disappointments</a:t>
            </a:r>
            <a:endParaRPr lang="en-US" sz="4400" dirty="0">
              <a:solidFill>
                <a:schemeClr val="bg2">
                  <a:lumMod val="50000"/>
                </a:schemeClr>
              </a:solidFill>
              <a:latin typeface="CommercialScrT" pitchFamily="2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696200" y="6324600"/>
            <a:ext cx="958917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dirty="0" smtClean="0">
                <a:solidFill>
                  <a:schemeClr val="bg1"/>
                </a:solidFill>
              </a:rPr>
              <a:t>December 4,2007</a:t>
            </a:r>
            <a:endParaRPr lang="en-US" sz="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400"/>
                            </p:stCondLst>
                            <p:childTnLst>
                              <p:par>
                                <p:cTn id="11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200"/>
                            </p:stCondLst>
                            <p:childTnLst>
                              <p:par>
                                <p:cTn id="17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800"/>
                            </p:stCondLst>
                            <p:childTnLst>
                              <p:par>
                                <p:cTn id="23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1800"/>
                            </p:stCondLst>
                            <p:childTnLst>
                              <p:par>
                                <p:cTn id="29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7200"/>
                            </p:stCondLst>
                            <p:childTnLst>
                              <p:par>
                                <p:cTn id="3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9200"/>
                            </p:stCondLst>
                            <p:childTnLst>
                              <p:par>
                                <p:cTn id="41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Owner\Local Settings\Temporary Internet Files\Content.IE5\PAFL44RM\MPj04140640000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799" y="1066800"/>
            <a:ext cx="7911139" cy="57912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295400" y="1828800"/>
            <a:ext cx="668236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T" pitchFamily="2" charset="0"/>
              </a:rPr>
              <a:t>We Love You</a:t>
            </a:r>
            <a:endParaRPr lang="en-US" sz="8000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mercialScrT" pitchFamily="2" charset="0"/>
            </a:endParaRPr>
          </a:p>
          <a:p>
            <a:pPr algn="ctr"/>
            <a:endParaRPr lang="en-US" sz="8000" dirty="0" smtClean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mercialScrT" pitchFamily="2" charset="0"/>
            </a:endParaRPr>
          </a:p>
          <a:p>
            <a:pPr algn="ctr"/>
            <a:r>
              <a:rPr lang="en-US" sz="8000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T" pitchFamily="2" charset="0"/>
              </a:rPr>
              <a:t>Nana and Papoo</a:t>
            </a:r>
            <a:endParaRPr lang="en-US" sz="8000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mercialScrT" pitchFamily="2" charset="0"/>
            </a:endParaRPr>
          </a:p>
        </p:txBody>
      </p:sp>
    </p:spTree>
  </p:cSld>
  <p:clrMapOvr>
    <a:masterClrMapping/>
  </p:clrMapOvr>
  <p:transition spd="med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121</TotalTime>
  <Words>34</Words>
  <Application>Microsoft Office PowerPoint</Application>
  <PresentationFormat>On-screen Show (4:3)</PresentationFormat>
  <Paragraphs>12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Flow</vt:lpstr>
      <vt:lpstr>Slide 1</vt:lpstr>
      <vt:lpstr>Slide 2</vt:lpstr>
      <vt:lpstr>Slide 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Shirley Peltier</dc:creator>
  <cp:lastModifiedBy>Shirley Peltier</cp:lastModifiedBy>
  <cp:revision>16</cp:revision>
  <dcterms:created xsi:type="dcterms:W3CDTF">2007-11-11T18:36:48Z</dcterms:created>
  <dcterms:modified xsi:type="dcterms:W3CDTF">2007-12-26T20:54:24Z</dcterms:modified>
</cp:coreProperties>
</file>